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79D8C8F-4918-D94E-8DF6-2DDC0130A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4330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83F65-AACC-2144-A9DA-7BEBB2D201A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7D7CC0-B4B0-0E40-9C89-53415CCFFFC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E5989B-136D-2142-8210-8B1F8D79AE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5029-BF9A-B646-8521-82AF9B9D2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46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C525-6B70-074E-87C7-E358B4F2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992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7DCE8-5A90-7C4D-A3F6-800FEB33A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3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ABC7-031E-A84B-9787-33A7FAA7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309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0A43-AE9D-FA4F-B9F5-ECA69906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526E-2C2E-134C-B183-912BA6C90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6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987-5206-D542-B3D8-F70061FAD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9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73C7-3640-4C4B-8747-27B68CB98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11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D939-70D4-344E-9706-2FED6213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44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9BC9-0378-1F45-9D1B-167D8DB9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932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91D6-D82F-DD4D-AB16-BD251481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8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6C4ED2F-E9BD-8242-951F-65A352E65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mdb.com/rg/mediaindex/thumbnail/media/rm1416206336/nm0000069" TargetMode="External"/><Relationship Id="rId13" Type="http://schemas.openxmlformats.org/officeDocument/2006/relationships/hyperlink" Target="http://z.about.com/d/womenshistory/1/0/z/I/jackie_kennedy.jpg" TargetMode="External"/><Relationship Id="rId18" Type="http://schemas.openxmlformats.org/officeDocument/2006/relationships/image" Target="../media/image10.jpeg"/><Relationship Id="rId3" Type="http://schemas.openxmlformats.org/officeDocument/2006/relationships/slide" Target="slide3.xml"/><Relationship Id="rId21" Type="http://schemas.openxmlformats.org/officeDocument/2006/relationships/image" Target="../media/image13.jpeg"/><Relationship Id="rId7" Type="http://schemas.openxmlformats.org/officeDocument/2006/relationships/image" Target="../media/image2.jpeg"/><Relationship Id="rId12" Type="http://schemas.openxmlformats.org/officeDocument/2006/relationships/image" Target="../media/image5.jpeg"/><Relationship Id="rId1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jpeg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pload.wikimedia.org/wikipedia/commons/c/c3/37_Lyndon_Johnson_3x4.jpg" TargetMode="External"/><Relationship Id="rId11" Type="http://schemas.openxmlformats.org/officeDocument/2006/relationships/image" Target="../media/image4.jpeg"/><Relationship Id="rId5" Type="http://schemas.openxmlformats.org/officeDocument/2006/relationships/image" Target="../media/image1.jpeg"/><Relationship Id="rId15" Type="http://schemas.openxmlformats.org/officeDocument/2006/relationships/image" Target="../media/image7.jpeg"/><Relationship Id="rId10" Type="http://schemas.openxmlformats.org/officeDocument/2006/relationships/hyperlink" Target="http://www.imdb.com/rg/mediaindex/thumbnail/media/rm1503631360/nm0000054" TargetMode="External"/><Relationship Id="rId19" Type="http://schemas.openxmlformats.org/officeDocument/2006/relationships/image" Target="../media/image11.jpeg"/><Relationship Id="rId4" Type="http://schemas.openxmlformats.org/officeDocument/2006/relationships/slide" Target="slide2.xml"/><Relationship Id="rId9" Type="http://schemas.openxmlformats.org/officeDocument/2006/relationships/image" Target="../media/image3.jpeg"/><Relationship Id="rId14" Type="http://schemas.openxmlformats.org/officeDocument/2006/relationships/image" Target="../media/image6.jpeg"/><Relationship Id="rId22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me.com/time/2003/jfk/photoessay/2.html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ime.com/time/2003/jfk/photoessay/5.html" TargetMode="External"/><Relationship Id="rId11" Type="http://schemas.openxmlformats.org/officeDocument/2006/relationships/image" Target="../media/image17.jpeg"/><Relationship Id="rId5" Type="http://schemas.openxmlformats.org/officeDocument/2006/relationships/slide" Target="slide3.xml"/><Relationship Id="rId10" Type="http://schemas.openxmlformats.org/officeDocument/2006/relationships/image" Target="../media/image8.jpeg"/><Relationship Id="rId4" Type="http://schemas.openxmlformats.org/officeDocument/2006/relationships/slide" Target="slide1.xml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ime.com/time/2003/jfk/photoessay/6.html" TargetMode="External"/><Relationship Id="rId13" Type="http://schemas.openxmlformats.org/officeDocument/2006/relationships/image" Target="../media/image8.jpeg"/><Relationship Id="rId18" Type="http://schemas.openxmlformats.org/officeDocument/2006/relationships/image" Target="../media/image28.jpeg"/><Relationship Id="rId3" Type="http://schemas.openxmlformats.org/officeDocument/2006/relationships/slide" Target="slide1.xml"/><Relationship Id="rId21" Type="http://schemas.openxmlformats.org/officeDocument/2006/relationships/hyperlink" Target="http://www.youtube.com/watch?v=ZWzoIpuY-9M" TargetMode="External"/><Relationship Id="rId7" Type="http://schemas.openxmlformats.org/officeDocument/2006/relationships/image" Target="../media/image19.jpeg"/><Relationship Id="rId12" Type="http://schemas.openxmlformats.org/officeDocument/2006/relationships/image" Target="../media/image23.jpeg"/><Relationship Id="rId17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6.jpeg"/><Relationship Id="rId20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ime.com/time/2003/jfk/photoessay/3.html" TargetMode="External"/><Relationship Id="rId11" Type="http://schemas.openxmlformats.org/officeDocument/2006/relationships/image" Target="../media/image22.jpeg"/><Relationship Id="rId5" Type="http://schemas.openxmlformats.org/officeDocument/2006/relationships/image" Target="../media/image1.jpeg"/><Relationship Id="rId15" Type="http://schemas.openxmlformats.org/officeDocument/2006/relationships/image" Target="../media/image25.jpeg"/><Relationship Id="rId10" Type="http://schemas.openxmlformats.org/officeDocument/2006/relationships/image" Target="../media/image21.jpeg"/><Relationship Id="rId19" Type="http://schemas.openxmlformats.org/officeDocument/2006/relationships/image" Target="../media/image29.jpeg"/><Relationship Id="rId4" Type="http://schemas.openxmlformats.org/officeDocument/2006/relationships/slide" Target="slide2.xml"/><Relationship Id="rId9" Type="http://schemas.openxmlformats.org/officeDocument/2006/relationships/image" Target="../media/image20.jpeg"/><Relationship Id="rId14" Type="http://schemas.openxmlformats.org/officeDocument/2006/relationships/image" Target="../media/image24.jpeg"/><Relationship Id="rId22" Type="http://schemas.openxmlformats.org/officeDocument/2006/relationships/hyperlink" Target="http://www.youtube.com/watch?v=x9B0F8Fn6O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George S. Patton</a:t>
            </a:r>
            <a:r>
              <a:rPr lang="en-US" sz="1000" dirty="0" smtClean="0">
                <a:cs typeface="+mn-cs"/>
              </a:rPr>
              <a:t> </a:t>
            </a:r>
            <a:r>
              <a:rPr lang="en-US" sz="1000" dirty="0" smtClean="0"/>
              <a:t>Time to follow up this successful D-day attack in Normandy</a:t>
            </a:r>
            <a:endParaRPr lang="en-US" sz="1400" dirty="0" smtClean="0">
              <a:cs typeface="+mn-cs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George S. Patton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George (7)</a:t>
            </a:r>
            <a:endParaRPr lang="en-US" sz="700" dirty="0">
              <a:cs typeface="+mn-cs"/>
            </a:endParaRP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George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pic>
        <p:nvPicPr>
          <p:cNvPr id="14358" name="Picture 2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438400"/>
            <a:ext cx="4175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 smtClean="0">
                <a:solidFill>
                  <a:srgbClr val="343434"/>
                </a:solidFill>
                <a:cs typeface="+mn-cs"/>
              </a:rPr>
              <a:t>Dec 9</a:t>
            </a:r>
            <a:r>
              <a:rPr lang="en-US" sz="1000" baseline="30000" dirty="0" smtClean="0">
                <a:solidFill>
                  <a:srgbClr val="343434"/>
                </a:solidFill>
                <a:cs typeface="+mn-cs"/>
              </a:rPr>
              <a:t>th </a:t>
            </a:r>
            <a:r>
              <a:rPr lang="en-US" sz="1000" dirty="0" smtClean="0">
                <a:solidFill>
                  <a:srgbClr val="343434"/>
                </a:solidFill>
                <a:cs typeface="+mn-cs"/>
              </a:rPr>
              <a:t> 1945 : Hope I have a safe car ride </a:t>
            </a:r>
            <a:r>
              <a:rPr lang="en-US" sz="1000" dirty="0" err="1" smtClean="0">
                <a:solidFill>
                  <a:srgbClr val="343434"/>
                </a:solidFill>
                <a:cs typeface="+mn-cs"/>
              </a:rPr>
              <a:t>toda</a:t>
            </a:r>
            <a:r>
              <a:rPr lang="en-US" sz="1000" dirty="0" smtClean="0">
                <a:solidFill>
                  <a:srgbClr val="343434"/>
                </a:solidFill>
                <a:cs typeface="+mn-cs"/>
              </a:rPr>
              <a:t>……</a:t>
            </a:r>
            <a:endParaRPr lang="en-US" sz="1000" dirty="0">
              <a:solidFill>
                <a:srgbClr val="343434"/>
              </a:solidFill>
              <a:cs typeface="+mn-cs"/>
            </a:endParaRP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U.S Military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Birthday:</a:t>
            </a:r>
            <a:endParaRPr lang="en-US" sz="800" dirty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November 11, 1885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Conservative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Religion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Episcopalian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</a:t>
            </a:r>
            <a:endParaRPr lang="en-US" sz="800" dirty="0">
              <a:solidFill>
                <a:srgbClr val="959EBD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San Gabriel Twp. California</a:t>
            </a:r>
            <a:endParaRPr lang="en-US" sz="800" dirty="0">
              <a:cs typeface="+mn-cs"/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Friends</a:t>
            </a:r>
          </a:p>
        </p:txBody>
      </p:sp>
      <p:pic>
        <p:nvPicPr>
          <p:cNvPr id="14369" name="Picture 38" descr="File:37 Lyndon Johnson 3x4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Dwight</a:t>
            </a:r>
            <a:endParaRPr lang="en-US" sz="800" dirty="0">
              <a:cs typeface="+mn-cs"/>
            </a:endParaRPr>
          </a:p>
        </p:txBody>
      </p:sp>
      <p:pic>
        <p:nvPicPr>
          <p:cNvPr id="14371" name="Picture 41" descr="Frank Sinatra, portrait for Kings Go Forth, 1958.&#10;Vintage silver gelatin, 7x13.5, signed. $900&#10;Â© 1978 Bill Avery&#10;MPTV">
            <a:hlinkClick r:id="rId8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0"/>
            <a:ext cx="531813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Harry</a:t>
            </a:r>
            <a:endParaRPr lang="en-US" sz="800" dirty="0">
              <a:cs typeface="+mn-cs"/>
            </a:endParaRPr>
          </a:p>
        </p:txBody>
      </p:sp>
      <p:pic>
        <p:nvPicPr>
          <p:cNvPr id="14373" name="Picture 44" descr="c. 1953&#10;Photo by Frank Powolny">
            <a:hlinkClick r:id="rId10" tooltip="c. 1953&#10;Photo by Frank Powolny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6096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Franklin</a:t>
            </a:r>
            <a:endParaRPr lang="en-US" sz="800" dirty="0">
              <a:cs typeface="+mn-cs"/>
            </a:endParaRPr>
          </a:p>
        </p:txBody>
      </p:sp>
      <p:pic>
        <p:nvPicPr>
          <p:cNvPr id="14375" name="Picture 49" descr="Robert F. Kennedy - Photo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Omar</a:t>
            </a:r>
            <a:endParaRPr lang="en-US" sz="800" dirty="0">
              <a:cs typeface="+mn-cs"/>
            </a:endParaRPr>
          </a:p>
        </p:txBody>
      </p:sp>
      <p:pic>
        <p:nvPicPr>
          <p:cNvPr id="14377" name="Picture 52" descr="A picture of First Lady Jacqueline Kennedy, wife of President John F. Kennedy">
            <a:hlinkClick r:id="rId13" tooltip="View Full-Size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533400" y="6643688"/>
            <a:ext cx="6858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Beatrice</a:t>
            </a:r>
            <a:endParaRPr lang="en-US" sz="800" dirty="0">
              <a:cs typeface="+mn-cs"/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George S. Patton .</a:t>
            </a:r>
            <a:r>
              <a:rPr lang="en-US" sz="900" dirty="0" smtClean="0">
                <a:cs typeface="+mn-cs"/>
              </a:rPr>
              <a:t>Time to follow up this successful D-day attack in Normandy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June 13, 1944</a:t>
            </a:r>
            <a:endParaRPr lang="en-US" sz="800" dirty="0">
              <a:cs typeface="+mn-cs"/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pic>
        <p:nvPicPr>
          <p:cNvPr id="14381" name="Picture 63" descr="Robert Fros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096000"/>
            <a:ext cx="4206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Doug</a:t>
            </a:r>
            <a:endParaRPr lang="en-US" sz="800" dirty="0">
              <a:cs typeface="+mn-cs"/>
            </a:endParaRP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George S. Patton to Dwight Eisenhower </a:t>
            </a:r>
            <a:r>
              <a:rPr lang="en-US" sz="900" dirty="0" smtClean="0">
                <a:cs typeface="+mn-cs"/>
              </a:rPr>
              <a:t> Great job with D-Day!!! Now let me take it from here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June 10</a:t>
            </a:r>
            <a:r>
              <a:rPr lang="en-US" sz="800" dirty="0" smtClean="0">
                <a:cs typeface="+mn-cs"/>
              </a:rPr>
              <a:t>, 1944</a:t>
            </a:r>
            <a:endParaRPr lang="en-US" sz="800" dirty="0">
              <a:cs typeface="+mn-cs"/>
            </a:endParaRPr>
          </a:p>
        </p:txBody>
      </p:sp>
      <p:pic>
        <p:nvPicPr>
          <p:cNvPr id="14384" name="Picture 6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810000"/>
            <a:ext cx="4175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5" name="Picture 69" descr="Robert F. Kennedy - Photo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24200"/>
            <a:ext cx="3937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George S. </a:t>
            </a:r>
            <a:r>
              <a:rPr lang="en-US" sz="1200" dirty="0" smtClean="0">
                <a:cs typeface="+mn-cs"/>
              </a:rPr>
              <a:t>P</a:t>
            </a:r>
            <a:r>
              <a:rPr lang="en-US" sz="1200" dirty="0" smtClean="0">
                <a:cs typeface="+mn-cs"/>
              </a:rPr>
              <a:t>atton </a:t>
            </a:r>
            <a:r>
              <a:rPr lang="en-US" sz="1050" dirty="0" smtClean="0">
                <a:cs typeface="+mn-cs"/>
              </a:rPr>
              <a:t>Became a four star general today! Thanks everybody for the support!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April 14, 1945</a:t>
            </a:r>
            <a:endParaRPr lang="en-US" sz="800" dirty="0">
              <a:cs typeface="+mn-cs"/>
            </a:endParaRPr>
          </a:p>
        </p:txBody>
      </p:sp>
      <p:pic>
        <p:nvPicPr>
          <p:cNvPr id="14387" name="Picture 7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495800"/>
            <a:ext cx="4175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George S. Patton </a:t>
            </a:r>
            <a:r>
              <a:rPr lang="en-US" sz="900" dirty="0" smtClean="0">
                <a:cs typeface="+mn-cs"/>
              </a:rPr>
              <a:t>Wow just received control of the 7</a:t>
            </a:r>
            <a:r>
              <a:rPr lang="en-US" sz="900" baseline="30000" dirty="0" smtClean="0">
                <a:cs typeface="+mn-cs"/>
              </a:rPr>
              <a:t>th</a:t>
            </a:r>
            <a:r>
              <a:rPr lang="en-US" sz="900" dirty="0" smtClean="0">
                <a:cs typeface="+mn-cs"/>
              </a:rPr>
              <a:t> army in Sicily! I'm honored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>
                <a:cs typeface="+mn-cs"/>
              </a:rPr>
              <a:t>October 28, </a:t>
            </a:r>
            <a:r>
              <a:rPr lang="en-US" sz="800" dirty="0" smtClean="0">
                <a:cs typeface="+mn-cs"/>
              </a:rPr>
              <a:t>1943</a:t>
            </a:r>
            <a:endParaRPr lang="en-US" sz="800" dirty="0">
              <a:cs typeface="+mn-cs"/>
            </a:endParaRPr>
          </a:p>
        </p:txBody>
      </p:sp>
      <p:pic>
        <p:nvPicPr>
          <p:cNvPr id="14389" name="Picture 74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81600"/>
            <a:ext cx="4175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George S. Patton </a:t>
            </a:r>
            <a:r>
              <a:rPr lang="en-US" sz="900" dirty="0" smtClean="0">
                <a:cs typeface="+mn-cs"/>
              </a:rPr>
              <a:t>Just took command of the II corps because of the loss of one my fellow commanders. RIP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March 6, 1943</a:t>
            </a:r>
            <a:endParaRPr lang="en-US" sz="800" dirty="0">
              <a:cs typeface="+mn-cs"/>
            </a:endParaRPr>
          </a:p>
        </p:txBody>
      </p:sp>
      <p:pic>
        <p:nvPicPr>
          <p:cNvPr id="14391" name="Picture 7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791200"/>
            <a:ext cx="41751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George S. Patton </a:t>
            </a:r>
            <a:r>
              <a:rPr lang="en-US" sz="900" dirty="0" smtClean="0">
                <a:cs typeface="+mn-cs"/>
              </a:rPr>
              <a:t>off to North Africa to kick the </a:t>
            </a:r>
            <a:r>
              <a:rPr lang="en-US" sz="900" dirty="0" err="1" smtClean="0">
                <a:cs typeface="+mn-cs"/>
              </a:rPr>
              <a:t>guidos</a:t>
            </a:r>
            <a:r>
              <a:rPr lang="en-US" sz="900" dirty="0" smtClean="0">
                <a:cs typeface="+mn-cs"/>
              </a:rPr>
              <a:t> butts. Hope the USS Augusta can get there!!!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November 13 ,1942</a:t>
            </a:r>
            <a:endParaRPr lang="en-US" sz="800" dirty="0">
              <a:cs typeface="+mn-cs"/>
            </a:endParaRPr>
          </a:p>
        </p:txBody>
      </p:sp>
      <p:pic>
        <p:nvPicPr>
          <p:cNvPr id="6146" name="Picture 2" descr="http://1.bp.blogspot.com/_n4cgPu8Myho/TC4YUJMwvVI/AAAAAAAAAJs/0sRZQWesBZw/s1600/patton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28600" y="457200"/>
            <a:ext cx="1371600" cy="1932478"/>
          </a:xfrm>
          <a:prstGeom prst="rect">
            <a:avLst/>
          </a:prstGeom>
          <a:noFill/>
        </p:spPr>
      </p:pic>
      <p:pic>
        <p:nvPicPr>
          <p:cNvPr id="6148" name="Picture 4" descr="http://1.bp.blogspot.com/_n4cgPu8Myho/TC4YUJMwvVI/AAAAAAAAAJs/0sRZQWesBZw/s1600/patton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33600" y="2438400"/>
            <a:ext cx="486082" cy="533400"/>
          </a:xfrm>
          <a:prstGeom prst="rect">
            <a:avLst/>
          </a:prstGeom>
          <a:noFill/>
        </p:spPr>
      </p:pic>
      <p:pic>
        <p:nvPicPr>
          <p:cNvPr id="59" name="Picture 4" descr="http://1.bp.blogspot.com/_n4cgPu8Myho/TC4YUJMwvVI/AAAAAAAAAJs/0sRZQWesBZw/s1600/patton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33600" y="3810000"/>
            <a:ext cx="486082" cy="533400"/>
          </a:xfrm>
          <a:prstGeom prst="rect">
            <a:avLst/>
          </a:prstGeom>
          <a:noFill/>
        </p:spPr>
      </p:pic>
      <p:pic>
        <p:nvPicPr>
          <p:cNvPr id="60" name="Picture 4" descr="http://1.bp.blogspot.com/_n4cgPu8Myho/TC4YUJMwvVI/AAAAAAAAAJs/0sRZQWesBZw/s1600/patton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33600" y="4495800"/>
            <a:ext cx="486082" cy="533400"/>
          </a:xfrm>
          <a:prstGeom prst="rect">
            <a:avLst/>
          </a:prstGeom>
          <a:noFill/>
        </p:spPr>
      </p:pic>
      <p:pic>
        <p:nvPicPr>
          <p:cNvPr id="61" name="Picture 4" descr="http://1.bp.blogspot.com/_n4cgPu8Myho/TC4YUJMwvVI/AAAAAAAAAJs/0sRZQWesBZw/s1600/patton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33600" y="5181600"/>
            <a:ext cx="486082" cy="533400"/>
          </a:xfrm>
          <a:prstGeom prst="rect">
            <a:avLst/>
          </a:prstGeom>
          <a:noFill/>
        </p:spPr>
      </p:pic>
      <p:pic>
        <p:nvPicPr>
          <p:cNvPr id="62" name="Picture 4" descr="http://1.bp.blogspot.com/_n4cgPu8Myho/TC4YUJMwvVI/AAAAAAAAAJs/0sRZQWesBZw/s1600/patton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133600" y="5791200"/>
            <a:ext cx="486082" cy="533400"/>
          </a:xfrm>
          <a:prstGeom prst="rect">
            <a:avLst/>
          </a:prstGeom>
          <a:noFill/>
        </p:spPr>
      </p:pic>
      <p:pic>
        <p:nvPicPr>
          <p:cNvPr id="2" name="Picture 2" descr="http://bensix.files.wordpress.com/2011/01/dwight-eisenhower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</p:spPr>
      </p:pic>
      <p:pic>
        <p:nvPicPr>
          <p:cNvPr id="3" name="Picture 4" descr="http://politicallunacy.files.wordpress.com/2009/02/harry-truman-picture.jp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09600" y="5334000"/>
            <a:ext cx="543126" cy="557845"/>
          </a:xfrm>
          <a:prstGeom prst="rect">
            <a:avLst/>
          </a:prstGeom>
          <a:noFill/>
        </p:spPr>
      </p:pic>
      <p:pic>
        <p:nvPicPr>
          <p:cNvPr id="6150" name="Picture 6" descr="http://chapmannews.files.wordpress.com/2010/02/fdr_in_1933.jp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219200" y="5334000"/>
            <a:ext cx="533400" cy="538133"/>
          </a:xfrm>
          <a:prstGeom prst="rect">
            <a:avLst/>
          </a:prstGeom>
          <a:noFill/>
        </p:spPr>
      </p:pic>
      <p:pic>
        <p:nvPicPr>
          <p:cNvPr id="6152" name="Picture 8" descr="http://www.old-picture.com/american-legacy/000/pictures/Bradley-Omar.jp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52400" y="6096000"/>
            <a:ext cx="457200" cy="569742"/>
          </a:xfrm>
          <a:prstGeom prst="rect">
            <a:avLst/>
          </a:prstGeom>
          <a:noFill/>
        </p:spPr>
      </p:pic>
      <p:pic>
        <p:nvPicPr>
          <p:cNvPr id="6154" name="Picture 10" descr="http://www.djhooker.com/images/beatrice_banning_ayer.jp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85800" y="6065244"/>
            <a:ext cx="457200" cy="583207"/>
          </a:xfrm>
          <a:prstGeom prst="rect">
            <a:avLst/>
          </a:prstGeom>
          <a:noFill/>
        </p:spPr>
      </p:pic>
      <p:pic>
        <p:nvPicPr>
          <p:cNvPr id="6156" name="Picture 12" descr="http://symonsez.files.wordpress.com/2010/05/macarthur.gif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1219200" y="6096000"/>
            <a:ext cx="542256" cy="551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George S. </a:t>
            </a:r>
            <a:r>
              <a:rPr lang="en-US" sz="1400" dirty="0" smtClean="0">
                <a:cs typeface="+mn-cs"/>
              </a:rPr>
              <a:t>Patton </a:t>
            </a:r>
            <a:r>
              <a:rPr lang="en-US" sz="1000" dirty="0" smtClean="0"/>
              <a:t>Time to follow up this successful D-day attack in Normandy</a:t>
            </a:r>
            <a:endParaRPr lang="en-US" sz="1400" dirty="0" smtClean="0">
              <a:cs typeface="+mn-cs"/>
            </a:endParaRPr>
          </a:p>
        </p:txBody>
      </p:sp>
      <p:pic>
        <p:nvPicPr>
          <p:cNvPr id="16390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14319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7177" name="Rectangle 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George S. Patton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George (7)</a:t>
            </a:r>
            <a:endParaRPr lang="en-US" sz="700" dirty="0">
              <a:cs typeface="+mn-cs"/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George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9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chemeClr val="accent2"/>
                </a:solidFill>
                <a:cs typeface="+mn-cs"/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7191" name="Text Box 2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U.S Military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Birthday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November 11, 1885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Conservative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Episcopalian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San Gabriel Twp. California</a:t>
            </a:r>
            <a:endParaRPr lang="en-US" sz="800" dirty="0"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Networks:</a:t>
            </a:r>
            <a:r>
              <a:rPr lang="en-US" sz="800" dirty="0">
                <a:cs typeface="+mn-cs"/>
              </a:rPr>
              <a:t>         	          </a:t>
            </a:r>
            <a:r>
              <a:rPr lang="en-US" sz="800" dirty="0" smtClean="0">
                <a:cs typeface="+mn-cs"/>
              </a:rPr>
              <a:t>U.S Military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Sex:</a:t>
            </a:r>
            <a:r>
              <a:rPr lang="en-US" sz="800" dirty="0">
                <a:cs typeface="+mn-cs"/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>
                <a:cs typeface="+mn-cs"/>
              </a:rPr>
              <a:t>           	</a:t>
            </a:r>
            <a:r>
              <a:rPr lang="en-US" sz="800" dirty="0" smtClean="0">
                <a:cs typeface="+mn-cs"/>
              </a:rPr>
              <a:t>          November 11, 1885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  <a:r>
              <a:rPr lang="en-US" sz="800" dirty="0">
                <a:cs typeface="+mn-cs"/>
              </a:rPr>
              <a:t>       	</a:t>
            </a:r>
            <a:r>
              <a:rPr lang="en-US" sz="800" dirty="0" smtClean="0">
                <a:cs typeface="+mn-cs"/>
              </a:rPr>
              <a:t>          San Gabriel Twp. California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Relationship Status:</a:t>
            </a:r>
            <a:r>
              <a:rPr lang="en-US" sz="800" dirty="0">
                <a:cs typeface="+mn-cs"/>
              </a:rPr>
              <a:t>          Married to </a:t>
            </a: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Beatrice Banning </a:t>
            </a:r>
            <a:r>
              <a:rPr lang="en-US" sz="800" dirty="0" err="1" smtClean="0">
                <a:solidFill>
                  <a:schemeClr val="accent2"/>
                </a:solidFill>
                <a:cs typeface="+mn-cs"/>
              </a:rPr>
              <a:t>Ayre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 Views:</a:t>
            </a:r>
            <a:r>
              <a:rPr lang="en-US" sz="800" dirty="0">
                <a:cs typeface="+mn-cs"/>
              </a:rPr>
              <a:t>	          </a:t>
            </a:r>
            <a:r>
              <a:rPr lang="en-US" sz="800" dirty="0" smtClean="0">
                <a:cs typeface="+mn-cs"/>
              </a:rPr>
              <a:t>Conservative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Religious Views:</a:t>
            </a:r>
            <a:r>
              <a:rPr lang="en-US" sz="800" dirty="0">
                <a:cs typeface="+mn-cs"/>
              </a:rPr>
              <a:t>                </a:t>
            </a:r>
            <a:r>
              <a:rPr lang="en-US" sz="800" dirty="0" smtClean="0">
                <a:cs typeface="+mn-cs"/>
              </a:rPr>
              <a:t>Episcopalian</a:t>
            </a:r>
            <a:endParaRPr lang="en-US" sz="800" dirty="0">
              <a:cs typeface="+mn-cs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1981200" y="3200400"/>
            <a:ext cx="44958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Activities:</a:t>
            </a:r>
            <a:r>
              <a:rPr lang="en-US" sz="800" dirty="0">
                <a:cs typeface="+mn-cs"/>
              </a:rPr>
              <a:t>         	</a:t>
            </a:r>
            <a:r>
              <a:rPr lang="en-US" sz="800" dirty="0" smtClean="0">
                <a:cs typeface="+mn-cs"/>
              </a:rPr>
              <a:t>          Running stuff with tank warfare, Killing Germans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Interests:</a:t>
            </a:r>
            <a:r>
              <a:rPr lang="en-US" sz="800" dirty="0">
                <a:cs typeface="+mn-cs"/>
              </a:rPr>
              <a:t>                           Sailing, Football, Summers in Hyannis, Space Exploration</a:t>
            </a: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Music:</a:t>
            </a:r>
            <a:r>
              <a:rPr lang="en-US" sz="800" dirty="0" smtClean="0">
                <a:cs typeface="+mn-cs"/>
              </a:rPr>
              <a:t>                  Al Jolson, Ted Lewis,  Paul Whiteman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Movies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</a:t>
            </a:r>
            <a:r>
              <a:rPr lang="en-US" sz="800" dirty="0" smtClean="0">
                <a:cs typeface="+mn-cs"/>
              </a:rPr>
              <a:t>                Going Hollywood, King Kong, Men in White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TV Shows:	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          </a:t>
            </a:r>
            <a:r>
              <a:rPr lang="en-US" sz="800" dirty="0" smtClean="0">
                <a:cs typeface="+mn-cs"/>
              </a:rPr>
              <a:t>NBC news, Guiding light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Books:</a:t>
            </a:r>
            <a:r>
              <a:rPr lang="en-US" sz="800" dirty="0">
                <a:cs typeface="+mn-cs"/>
              </a:rPr>
              <a:t>	</a:t>
            </a:r>
            <a:r>
              <a:rPr lang="en-US" sz="800" dirty="0" smtClean="0">
                <a:cs typeface="+mn-cs"/>
              </a:rPr>
              <a:t>           The Fun of It, The Orators</a:t>
            </a:r>
            <a:endParaRPr lang="en-US" sz="800" dirty="0">
              <a:cs typeface="+mn-cs"/>
            </a:endParaRPr>
          </a:p>
        </p:txBody>
      </p:sp>
      <p:pic>
        <p:nvPicPr>
          <p:cNvPr id="16419" name="Picture 36" descr="4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North Africa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2 Albums</a:t>
            </a:r>
          </a:p>
        </p:txBody>
      </p:sp>
      <p:pic>
        <p:nvPicPr>
          <p:cNvPr id="16422" name="Picture 39" descr="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Normandy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Address:	         </a:t>
            </a:r>
            <a:r>
              <a:rPr lang="en-US" sz="800" dirty="0" smtClean="0">
                <a:cs typeface="+mn-cs"/>
              </a:rPr>
              <a:t>2865 Normandy Way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Phone Number:	</a:t>
            </a:r>
            <a:r>
              <a:rPr lang="en-US" sz="800" dirty="0">
                <a:cs typeface="+mn-cs"/>
              </a:rPr>
              <a:t>         </a:t>
            </a:r>
            <a:r>
              <a:rPr lang="en-US" sz="800" dirty="0" smtClean="0">
                <a:cs typeface="+mn-cs"/>
              </a:rPr>
              <a:t>(328)- 277- 7588</a:t>
            </a:r>
            <a:endParaRPr lang="en-US" sz="800" dirty="0">
              <a:cs typeface="+mn-cs"/>
            </a:endParaRPr>
          </a:p>
        </p:txBody>
      </p:sp>
      <p:pic>
        <p:nvPicPr>
          <p:cNvPr id="4098" name="Picture 2" descr="http://1.bp.blogspot.com/_n4cgPu8Myho/TC4YUJMwvVI/AAAAAAAAAJs/0sRZQWesBZw/s1600/patton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2400" y="457200"/>
            <a:ext cx="1447800" cy="1873250"/>
          </a:xfrm>
          <a:prstGeom prst="rect">
            <a:avLst/>
          </a:prstGeom>
          <a:noFill/>
        </p:spPr>
      </p:pic>
      <p:pic>
        <p:nvPicPr>
          <p:cNvPr id="2" name="Picture 2" descr="http://t2.gstatic.com/images?q=tbn:ANd9GcRzfbvSA2BmofAu4CJwOqieWflUSCwdwLhm24NowtVCV54Yp-HnubtmflZGu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</p:spPr>
      </p:pic>
      <p:pic>
        <p:nvPicPr>
          <p:cNvPr id="4100" name="Picture 4" descr="http://www.americainwwii.com/images/galleries/2010/patton/11-patton-french-children-normandy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52400" y="6019799"/>
            <a:ext cx="685800" cy="747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7467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George S. Patton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096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>
                <a:cs typeface="+mn-cs"/>
              </a:rPr>
              <a:t>Photos of </a:t>
            </a:r>
            <a:r>
              <a:rPr lang="en-US" sz="1000" b="1" dirty="0" smtClean="0">
                <a:cs typeface="+mn-cs"/>
              </a:rPr>
              <a:t>George</a:t>
            </a:r>
            <a:r>
              <a:rPr lang="en-US" sz="100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 </a:t>
            </a:r>
            <a:r>
              <a:rPr lang="en-US" sz="800" dirty="0">
                <a:cs typeface="+mn-cs"/>
              </a:rPr>
              <a:t>7 Photos</a:t>
            </a:r>
            <a:endParaRPr lang="en-US" sz="1000" dirty="0"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 smtClean="0">
                <a:cs typeface="+mn-cs"/>
              </a:rPr>
              <a:t>George’</a:t>
            </a:r>
            <a:r>
              <a:rPr lang="en-US" sz="1000" b="1" dirty="0" smtClean="0">
                <a:cs typeface="+mn-cs"/>
              </a:rPr>
              <a:t>s </a:t>
            </a:r>
            <a:r>
              <a:rPr lang="en-US" sz="1000" b="1" dirty="0" smtClean="0">
                <a:cs typeface="+mn-cs"/>
              </a:rPr>
              <a:t>Videos</a:t>
            </a:r>
            <a:r>
              <a:rPr lang="en-US" sz="800" dirty="0" smtClean="0">
                <a:cs typeface="+mn-cs"/>
              </a:rPr>
              <a:t> </a:t>
            </a:r>
            <a:endParaRPr lang="en-US" sz="1000" dirty="0">
              <a:cs typeface="+mn-cs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dirty="0" smtClean="0">
                <a:cs typeface="+mn-cs"/>
              </a:rPr>
              <a:t>George S. Patton</a:t>
            </a:r>
            <a:r>
              <a:rPr lang="en-US" sz="1000" dirty="0" smtClean="0">
                <a:cs typeface="+mn-cs"/>
              </a:rPr>
              <a:t> </a:t>
            </a:r>
            <a:r>
              <a:rPr lang="en-US" sz="1000" dirty="0" smtClean="0"/>
              <a:t>Time to follow up this successful D-day attack in Normandy</a:t>
            </a:r>
            <a:endParaRPr lang="en-US" sz="1400" dirty="0">
              <a:cs typeface="+mn-cs"/>
            </a:endParaRPr>
          </a:p>
        </p:txBody>
      </p:sp>
      <p:pic>
        <p:nvPicPr>
          <p:cNvPr id="18459" name="Picture 4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59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0" name="Picture 43" descr="2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5000"/>
            <a:ext cx="11398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1" name="Picture 45" descr="5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05000"/>
            <a:ext cx="11398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2" name="Picture 47" descr="oathth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05000"/>
            <a:ext cx="13716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5" name="Picture 53" descr="grmykthp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197225"/>
            <a:ext cx="129540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6" name="Picture 55" descr="glennth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200400"/>
            <a:ext cx="12065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1.bp.blogspot.com/_n4cgPu8Myho/TC4YUJMwvVI/AAAAAAAAAJs/0sRZQWesBZw/s1600/patton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533400"/>
            <a:ext cx="609600" cy="751518"/>
          </a:xfrm>
          <a:prstGeom prst="rect">
            <a:avLst/>
          </a:prstGeom>
          <a:noFill/>
        </p:spPr>
      </p:pic>
      <p:pic>
        <p:nvPicPr>
          <p:cNvPr id="2052" name="Picture 4" descr="http://s11.allstarpics.net/images/orig/e/8/e86te145uskv54s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581400" y="3200400"/>
            <a:ext cx="1219200" cy="1338799"/>
          </a:xfrm>
          <a:prstGeom prst="rect">
            <a:avLst/>
          </a:prstGeom>
          <a:noFill/>
        </p:spPr>
      </p:pic>
      <p:pic>
        <p:nvPicPr>
          <p:cNvPr id="2054" name="Picture 6" descr="http://www.arts-wallpapers.com/people/George%20S%20Patton/01/George-S.-Patton1024768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33600" y="3200400"/>
            <a:ext cx="1320800" cy="1295400"/>
          </a:xfrm>
          <a:prstGeom prst="rect">
            <a:avLst/>
          </a:prstGeom>
          <a:noFill/>
        </p:spPr>
      </p:pic>
      <p:pic>
        <p:nvPicPr>
          <p:cNvPr id="2056" name="Picture 8" descr="http://s11.allstarpics.net/images/orig/e/8/e864i5zcwpyo8e4p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38200" y="3200400"/>
            <a:ext cx="939715" cy="1343026"/>
          </a:xfrm>
          <a:prstGeom prst="rect">
            <a:avLst/>
          </a:prstGeom>
          <a:noFill/>
        </p:spPr>
      </p:pic>
      <p:pic>
        <p:nvPicPr>
          <p:cNvPr id="2058" name="Picture 10" descr="http://s11.allstarpics.net/images/orig/e/8/e864xiwyxtwv8e4t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410200" y="1828800"/>
            <a:ext cx="970085" cy="1413314"/>
          </a:xfrm>
          <a:prstGeom prst="rect">
            <a:avLst/>
          </a:prstGeom>
          <a:noFill/>
        </p:spPr>
      </p:pic>
      <p:pic>
        <p:nvPicPr>
          <p:cNvPr id="2060" name="Picture 12" descr="http://www.car-accidents.com/2008-collision-pics/patton-directing.jp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505200" y="1905000"/>
            <a:ext cx="1567543" cy="1219200"/>
          </a:xfrm>
          <a:prstGeom prst="rect">
            <a:avLst/>
          </a:prstGeom>
          <a:noFill/>
        </p:spPr>
      </p:pic>
      <p:pic>
        <p:nvPicPr>
          <p:cNvPr id="2062" name="Picture 14" descr="http://polls.amctv.com/img/data/2007-309x316.jp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209800" y="1905000"/>
            <a:ext cx="1143000" cy="1143000"/>
          </a:xfrm>
          <a:prstGeom prst="rect">
            <a:avLst/>
          </a:prstGeom>
          <a:noFill/>
        </p:spPr>
      </p:pic>
      <p:pic>
        <p:nvPicPr>
          <p:cNvPr id="2064" name="Picture 16" descr="http://www.findingdulcinea.com/docroot/dulcinea/fd_images/news/on-this-day/July-August-08/On-this-Day--General-Patton-Shocks-Public-by-Slapping-Crying-Soldier/news/0/image.jp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62000" y="1905001"/>
            <a:ext cx="1219200" cy="1142999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685800" y="5334001"/>
            <a:ext cx="25146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hlinkClick r:id="rId21"/>
              </a:rPr>
              <a:t>http://www.youtube.com/watch?v=ZWzoIpuY-9M</a:t>
            </a:r>
            <a:endParaRPr lang="en-US" sz="1050" dirty="0" smtClean="0"/>
          </a:p>
          <a:p>
            <a:endParaRPr lang="en-US" sz="1050" dirty="0" smtClean="0"/>
          </a:p>
          <a:p>
            <a:endParaRPr lang="en-US" sz="1050" dirty="0" smtClean="0"/>
          </a:p>
          <a:p>
            <a:r>
              <a:rPr lang="en-US" sz="1050" dirty="0" smtClean="0"/>
              <a:t>My Speech</a:t>
            </a:r>
            <a:endParaRPr lang="en-US" sz="1050" dirty="0"/>
          </a:p>
        </p:txBody>
      </p:sp>
      <p:sp>
        <p:nvSpPr>
          <p:cNvPr id="44" name="TextBox 43"/>
          <p:cNvSpPr txBox="1"/>
          <p:nvPr/>
        </p:nvSpPr>
        <p:spPr>
          <a:xfrm>
            <a:off x="4114800" y="5334000"/>
            <a:ext cx="33528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hlinkClick r:id="rId22"/>
              </a:rPr>
              <a:t>http://www.youtube.com/watch?v=x9B0F8Fn6OU</a:t>
            </a:r>
            <a:endParaRPr lang="en-US" sz="1050" dirty="0" smtClean="0"/>
          </a:p>
          <a:p>
            <a:endParaRPr lang="en-US" sz="1050" dirty="0" smtClean="0"/>
          </a:p>
          <a:p>
            <a:endParaRPr lang="en-US" sz="1050" dirty="0" smtClean="0"/>
          </a:p>
          <a:p>
            <a:endParaRPr lang="en-US" sz="1050" dirty="0" smtClean="0"/>
          </a:p>
          <a:p>
            <a:r>
              <a:rPr lang="en-US" sz="1050" dirty="0" smtClean="0"/>
              <a:t>My Life (picture slide)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364</Words>
  <Application>Microsoft Office PowerPoint</Application>
  <PresentationFormat>On-screen Show (4:3)</PresentationFormat>
  <Paragraphs>123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kevanda</cp:lastModifiedBy>
  <cp:revision>46</cp:revision>
  <dcterms:created xsi:type="dcterms:W3CDTF">2009-03-30T18:09:43Z</dcterms:created>
  <dcterms:modified xsi:type="dcterms:W3CDTF">2011-12-18T16:18:35Z</dcterms:modified>
</cp:coreProperties>
</file>